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2" r:id="rId2"/>
  </p:sldMasterIdLst>
  <p:notesMasterIdLst>
    <p:notesMasterId r:id="rId10"/>
  </p:notesMasterIdLst>
  <p:handoutMasterIdLst>
    <p:handoutMasterId r:id="rId11"/>
  </p:handoutMasterIdLst>
  <p:sldIdLst>
    <p:sldId id="260" r:id="rId3"/>
    <p:sldId id="367" r:id="rId4"/>
    <p:sldId id="310" r:id="rId5"/>
    <p:sldId id="369" r:id="rId6"/>
    <p:sldId id="371" r:id="rId7"/>
    <p:sldId id="373" r:id="rId8"/>
    <p:sldId id="29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8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pos="7129" userDrawn="1">
          <p15:clr>
            <a:srgbClr val="A4A3A4"/>
          </p15:clr>
        </p15:guide>
        <p15:guide id="5" orient="horz" pos="2160" userDrawn="1">
          <p15:clr>
            <a:srgbClr val="A4A3A4"/>
          </p15:clr>
        </p15:guide>
        <p15:guide id="6" pos="2026" userDrawn="1">
          <p15:clr>
            <a:srgbClr val="A4A3A4"/>
          </p15:clr>
        </p15:guide>
        <p15:guide id="7" pos="5654" userDrawn="1">
          <p15:clr>
            <a:srgbClr val="A4A3A4"/>
          </p15:clr>
        </p15:guide>
        <p15:guide id="8" orient="horz" pos="2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5C43"/>
    <a:srgbClr val="30D496"/>
    <a:srgbClr val="FF7C80"/>
    <a:srgbClr val="60DEAE"/>
    <a:srgbClr val="FFC300"/>
    <a:srgbClr val="3E3934"/>
    <a:srgbClr val="E51B1B"/>
    <a:srgbClr val="423E5E"/>
    <a:srgbClr val="FFD259"/>
    <a:srgbClr val="F0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>
        <p:guide orient="horz" pos="1480"/>
        <p:guide pos="3840"/>
        <p:guide pos="551"/>
        <p:guide pos="7129"/>
        <p:guide orient="horz" pos="2160"/>
        <p:guide pos="2026"/>
        <p:guide pos="5654"/>
        <p:guide orient="horz" pos="2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5" d="100"/>
          <a:sy n="85" d="100"/>
        </p:scale>
        <p:origin x="380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B417BD46-6CC5-47ED-9406-24916BEEEA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1995CDB-8103-4837-AC67-EDC26AC3EC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9CFC31-7B66-4936-9B57-B39DBC06A431}" type="datetimeFigureOut">
              <a:rPr lang="en-GB" smtClean="0"/>
              <a:t>09/11/2022</a:t>
            </a:fld>
            <a:endParaRPr lang="en-GB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AAC858D-F3FD-4C6A-AD9F-6A90069728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2CBDC4-D20F-4DFE-92E1-52A579B9BE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2C813-297D-4A5D-813F-948A09FBF99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85661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31E53-ACF7-420E-B28B-89C9FD138F3F}" type="datetimeFigureOut">
              <a:rPr lang="en-GB" smtClean="0"/>
              <a:t>09/11/2022</a:t>
            </a:fld>
            <a:endParaRPr lang="en-GB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0042-6830-4216-B469-C2AD44965E59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6948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B93A364-CF85-414C-AA4F-D140FEBFD0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713" y="2764896"/>
            <a:ext cx="10442575" cy="1655762"/>
          </a:xfrm>
        </p:spPr>
        <p:txBody>
          <a:bodyPr>
            <a:normAutofit/>
          </a:bodyPr>
          <a:lstStyle>
            <a:lvl1pPr marL="0" indent="0" algn="ctr">
              <a:buNone/>
              <a:defRPr sz="4800" b="1">
                <a:solidFill>
                  <a:srgbClr val="3E3934"/>
                </a:solidFill>
                <a:latin typeface="Gilmer Bold" panose="000008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n-GB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B7D076-9D03-4577-AE7E-0BD568000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E635A-42D0-4C6B-82BA-0954ACFF95F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0112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91FAFF4-C255-4BFF-A400-C0EC6792A5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98E635A-42D0-4C6B-82BA-0954ACFF95FA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B52F7C1-992E-4E34-A840-C0F16BC89F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966" y="1583266"/>
            <a:ext cx="3691467" cy="3691467"/>
          </a:xfrm>
          <a:prstGeom prst="rect">
            <a:avLst/>
          </a:prstGeom>
        </p:spPr>
      </p:pic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B0616CA6-0B9A-42C5-9256-AA497838E2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30800" y="2094441"/>
            <a:ext cx="6186489" cy="2971800"/>
          </a:xfrm>
        </p:spPr>
        <p:txBody>
          <a:bodyPr>
            <a:normAutofit/>
          </a:bodyPr>
          <a:lstStyle>
            <a:lvl1pPr marL="228600" indent="-228600">
              <a:buClr>
                <a:srgbClr val="FFC300"/>
              </a:buClr>
              <a:buFont typeface="Arial" panose="020B0604020202020204" pitchFamily="34" charset="0"/>
              <a:buChar char="›"/>
              <a:defRPr sz="2400">
                <a:latin typeface="Gilmer Bold" panose="00000800000000000000" pitchFamily="2" charset="0"/>
              </a:defRPr>
            </a:lvl1pPr>
            <a:lvl2pPr marL="685800" indent="-228600">
              <a:buClr>
                <a:srgbClr val="FFC300"/>
              </a:buClr>
              <a:buFont typeface="Arial" panose="020B0604020202020204" pitchFamily="34" charset="0"/>
              <a:buChar char="›"/>
              <a:defRPr sz="2000">
                <a:latin typeface="Gilmer Bold" panose="00000800000000000000" pitchFamily="2" charset="0"/>
              </a:defRPr>
            </a:lvl2pPr>
            <a:lvl3pPr marL="1143000" indent="-228600">
              <a:buClr>
                <a:srgbClr val="FFC300"/>
              </a:buClr>
              <a:buFont typeface="Arial" panose="020B0604020202020204" pitchFamily="34" charset="0"/>
              <a:buChar char="›"/>
              <a:defRPr sz="1800">
                <a:latin typeface="Gilmer Bold" panose="00000800000000000000" pitchFamily="2" charset="0"/>
              </a:defRPr>
            </a:lvl3pPr>
            <a:lvl4pPr marL="1600200" indent="-228600">
              <a:buClr>
                <a:srgbClr val="FFC300"/>
              </a:buClr>
              <a:buFont typeface="Arial" panose="020B0604020202020204" pitchFamily="34" charset="0"/>
              <a:buChar char="›"/>
              <a:defRPr sz="1600">
                <a:latin typeface="Gilmer Bold" panose="00000800000000000000" pitchFamily="2" charset="0"/>
              </a:defRPr>
            </a:lvl4pPr>
            <a:lvl5pPr marL="2057400" indent="-228600">
              <a:buClr>
                <a:srgbClr val="FFC300"/>
              </a:buClr>
              <a:buFont typeface="Arial" panose="020B0604020202020204" pitchFamily="34" charset="0"/>
              <a:buChar char="›"/>
              <a:defRPr sz="1600">
                <a:latin typeface="Gilmer Bold" panose="00000800000000000000" pitchFamily="2" charset="0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6775EFE7-D5DA-47C0-A63C-59C517045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7311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988902F7-8276-47A4-A9D3-4C54118AF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E635A-42D0-4C6B-82BA-0954ACFF95FA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D979248C-C92C-4CFD-A3A0-2C2230733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3FC20DEF-3277-4BC2-8359-4E77337544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74714" y="1168400"/>
            <a:ext cx="10442574" cy="474133"/>
          </a:xfrm>
        </p:spPr>
        <p:txBody>
          <a:bodyPr lIns="90000" anchor="ctr" anchorCtr="0">
            <a:normAutofit/>
          </a:bodyPr>
          <a:lstStyle>
            <a:lvl1pPr marL="266700" indent="0">
              <a:buClr>
                <a:srgbClr val="FFC300"/>
              </a:buClr>
              <a:buFont typeface="Arial" panose="020B0604020202020204" pitchFamily="34" charset="0"/>
              <a:buNone/>
              <a:defRPr sz="2400" b="0">
                <a:solidFill>
                  <a:srgbClr val="3E3934"/>
                </a:solidFill>
                <a:latin typeface="Gilmer Bold" panose="00000800000000000000" pitchFamily="2" charset="0"/>
              </a:defRPr>
            </a:lvl1pPr>
          </a:lstStyle>
          <a:p>
            <a:pPr lvl="0"/>
            <a:r>
              <a:rPr lang="es-ES" dirty="0"/>
              <a:t>Haga clic para modificar los estilos de texto del</a:t>
            </a:r>
            <a:endParaRPr lang="en-GB" dirty="0"/>
          </a:p>
        </p:txBody>
      </p:sp>
      <p:sp>
        <p:nvSpPr>
          <p:cNvPr id="13" name="Triángulo isósceles 12">
            <a:extLst>
              <a:ext uri="{FF2B5EF4-FFF2-40B4-BE49-F238E27FC236}">
                <a16:creationId xmlns:a16="http://schemas.microsoft.com/office/drawing/2014/main" id="{46F3C21D-6B43-4C81-966A-033924A627B8}"/>
              </a:ext>
            </a:extLst>
          </p:cNvPr>
          <p:cNvSpPr/>
          <p:nvPr userDrawn="1"/>
        </p:nvSpPr>
        <p:spPr>
          <a:xfrm rot="5400000">
            <a:off x="840799" y="1296416"/>
            <a:ext cx="247828" cy="180000"/>
          </a:xfrm>
          <a:prstGeom prst="triangle">
            <a:avLst/>
          </a:prstGeom>
          <a:solidFill>
            <a:srgbClr val="FFC300"/>
          </a:solidFill>
          <a:ln>
            <a:solidFill>
              <a:srgbClr val="FFC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69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52FB49-AE29-4CBB-A337-B470216B884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2663" y="2772834"/>
            <a:ext cx="10474325" cy="588434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4000" b="0">
                <a:solidFill>
                  <a:srgbClr val="FFC300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457200" indent="0">
              <a:buNone/>
              <a:defRPr b="0">
                <a:solidFill>
                  <a:srgbClr val="FFC300"/>
                </a:solidFill>
                <a:latin typeface="Gilmer Bold" panose="00000800000000000000" pitchFamily="2" charset="0"/>
              </a:defRPr>
            </a:lvl2pPr>
            <a:lvl3pPr marL="914400" indent="0">
              <a:buNone/>
              <a:defRPr b="0">
                <a:solidFill>
                  <a:srgbClr val="FFC300"/>
                </a:solidFill>
                <a:latin typeface="Gilmer Bold" panose="00000800000000000000" pitchFamily="2" charset="0"/>
              </a:defRPr>
            </a:lvl3pPr>
            <a:lvl4pPr marL="1371600" indent="0">
              <a:buNone/>
              <a:defRPr b="0">
                <a:solidFill>
                  <a:srgbClr val="FFC300"/>
                </a:solidFill>
                <a:latin typeface="Gilmer Bold" panose="00000800000000000000" pitchFamily="2" charset="0"/>
              </a:defRPr>
            </a:lvl4pPr>
            <a:lvl5pPr marL="1828800" indent="0">
              <a:buNone/>
              <a:defRPr b="0">
                <a:solidFill>
                  <a:srgbClr val="FFC300"/>
                </a:solidFill>
                <a:latin typeface="Gilmer Bold" panose="00000800000000000000" pitchFamily="2" charset="0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AB0B4A06-C762-4CF3-AE23-E667BCE3825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82663" y="3752851"/>
            <a:ext cx="5995988" cy="8794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Gilmer Bold" panose="00000800000000000000" pitchFamily="2" charset="0"/>
              </a:defRPr>
            </a:lvl1pPr>
            <a:lvl2pPr marL="457200" indent="0">
              <a:buNone/>
              <a:defRPr b="0">
                <a:solidFill>
                  <a:srgbClr val="FFC300"/>
                </a:solidFill>
                <a:latin typeface="Gilmer Bold" panose="00000800000000000000" pitchFamily="2" charset="0"/>
              </a:defRPr>
            </a:lvl2pPr>
            <a:lvl3pPr marL="914400" indent="0">
              <a:buNone/>
              <a:defRPr b="0">
                <a:solidFill>
                  <a:srgbClr val="FFC300"/>
                </a:solidFill>
                <a:latin typeface="Gilmer Bold" panose="00000800000000000000" pitchFamily="2" charset="0"/>
              </a:defRPr>
            </a:lvl3pPr>
            <a:lvl4pPr marL="1371600" indent="0">
              <a:buNone/>
              <a:defRPr b="0">
                <a:solidFill>
                  <a:srgbClr val="FFC300"/>
                </a:solidFill>
                <a:latin typeface="Gilmer Bold" panose="00000800000000000000" pitchFamily="2" charset="0"/>
              </a:defRPr>
            </a:lvl4pPr>
            <a:lvl5pPr marL="1828800" indent="0">
              <a:buNone/>
              <a:defRPr b="0">
                <a:solidFill>
                  <a:srgbClr val="FFC300"/>
                </a:solidFill>
                <a:latin typeface="Gilmer Bold" panose="00000800000000000000" pitchFamily="2" charset="0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10" name="Rectángulo 12">
            <a:extLst>
              <a:ext uri="{FF2B5EF4-FFF2-40B4-BE49-F238E27FC236}">
                <a16:creationId xmlns:a16="http://schemas.microsoft.com/office/drawing/2014/main" id="{585E6C1F-73B3-4562-80BF-F1A7182BE366}"/>
              </a:ext>
            </a:extLst>
          </p:cNvPr>
          <p:cNvSpPr/>
          <p:nvPr userDrawn="1"/>
        </p:nvSpPr>
        <p:spPr>
          <a:xfrm>
            <a:off x="982663" y="3496733"/>
            <a:ext cx="930303" cy="111126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04892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0A57074-EBB9-423F-9B07-018130C995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2" b="7752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3 Rectángulo">
            <a:extLst>
              <a:ext uri="{FF2B5EF4-FFF2-40B4-BE49-F238E27FC236}">
                <a16:creationId xmlns:a16="http://schemas.microsoft.com/office/drawing/2014/main" id="{682C194D-9C0A-443E-B159-C4170DC5708F}"/>
              </a:ext>
            </a:extLst>
          </p:cNvPr>
          <p:cNvSpPr/>
          <p:nvPr userDrawn="1"/>
        </p:nvSpPr>
        <p:spPr>
          <a:xfrm>
            <a:off x="0" y="-2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3E393F"/>
              </a:gs>
              <a:gs pos="86000">
                <a:srgbClr val="3E393F">
                  <a:alpha val="0"/>
                </a:srgbClr>
              </a:gs>
            </a:gsLst>
            <a:lin ang="21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0" name="Marcador de texto 19">
            <a:extLst>
              <a:ext uri="{FF2B5EF4-FFF2-40B4-BE49-F238E27FC236}">
                <a16:creationId xmlns:a16="http://schemas.microsoft.com/office/drawing/2014/main" id="{13478C33-8400-4128-AE31-F373A2B69E9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0900" y="2578100"/>
            <a:ext cx="3060700" cy="304800"/>
          </a:xfrm>
          <a:prstGeom prst="rect">
            <a:avLst/>
          </a:prstGeom>
          <a:solidFill>
            <a:schemeClr val="bg1">
              <a:lumMod val="75000"/>
              <a:alpha val="58000"/>
            </a:schemeClr>
          </a:solidFill>
        </p:spPr>
        <p:txBody>
          <a:bodyPr/>
          <a:lstStyle>
            <a:lvl1pPr marL="0" indent="0">
              <a:buNone/>
              <a:defRPr sz="1800" b="1">
                <a:solidFill>
                  <a:srgbClr val="3E3934"/>
                </a:solidFill>
                <a:latin typeface="Helvetica Neue" pitchFamily="2" charset="0"/>
              </a:defRPr>
            </a:lvl1pPr>
            <a:lvl2pPr marL="457200" indent="0">
              <a:buNone/>
              <a:defRPr>
                <a:latin typeface="Helvetica Neue" pitchFamily="2" charset="0"/>
              </a:defRPr>
            </a:lvl2pPr>
            <a:lvl3pPr marL="914400" indent="0">
              <a:buNone/>
              <a:defRPr>
                <a:latin typeface="Helvetica Neue" pitchFamily="2" charset="0"/>
              </a:defRPr>
            </a:lvl3pPr>
            <a:lvl4pPr marL="1371600" indent="0">
              <a:buNone/>
              <a:defRPr>
                <a:latin typeface="Helvetica Neue" pitchFamily="2" charset="0"/>
              </a:defRPr>
            </a:lvl4pPr>
            <a:lvl5pPr marL="1828800" indent="0">
              <a:buNone/>
              <a:defRPr>
                <a:latin typeface="Helvetica Neue" pitchFamily="2" charset="0"/>
              </a:defRPr>
            </a:lvl5pPr>
          </a:lstStyle>
          <a:p>
            <a:pPr lvl="0"/>
            <a:r>
              <a:rPr lang="es-ES" dirty="0"/>
              <a:t>CLIENTE</a:t>
            </a:r>
            <a:endParaRPr lang="en-GB" dirty="0"/>
          </a:p>
        </p:txBody>
      </p:sp>
      <p:sp>
        <p:nvSpPr>
          <p:cNvPr id="21" name="Marcador de texto 19">
            <a:extLst>
              <a:ext uri="{FF2B5EF4-FFF2-40B4-BE49-F238E27FC236}">
                <a16:creationId xmlns:a16="http://schemas.microsoft.com/office/drawing/2014/main" id="{6660704F-59D8-4DD6-B25A-6B9A7A904AB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00900" y="3428999"/>
            <a:ext cx="3060700" cy="304800"/>
          </a:xfrm>
          <a:prstGeom prst="rect">
            <a:avLst/>
          </a:prstGeom>
          <a:solidFill>
            <a:schemeClr val="bg1">
              <a:lumMod val="75000"/>
              <a:alpha val="58000"/>
            </a:schemeClr>
          </a:solidFill>
        </p:spPr>
        <p:txBody>
          <a:bodyPr/>
          <a:lstStyle>
            <a:lvl1pPr>
              <a:defRPr lang="en-GB" sz="1800" b="1" dirty="0">
                <a:solidFill>
                  <a:srgbClr val="3E3934"/>
                </a:solidFill>
                <a:latin typeface="Helvetica Neue" pitchFamily="2" charset="0"/>
              </a:defRPr>
            </a:lvl1pPr>
          </a:lstStyle>
          <a:p>
            <a:pPr marL="0" lvl="0" indent="0">
              <a:buNone/>
            </a:pPr>
            <a:r>
              <a:rPr lang="es-ES" dirty="0"/>
              <a:t>RED TEAM</a:t>
            </a:r>
            <a:endParaRPr lang="en-GB" dirty="0"/>
          </a:p>
        </p:txBody>
      </p:sp>
      <p:sp>
        <p:nvSpPr>
          <p:cNvPr id="22" name="Marcador de texto 19">
            <a:extLst>
              <a:ext uri="{FF2B5EF4-FFF2-40B4-BE49-F238E27FC236}">
                <a16:creationId xmlns:a16="http://schemas.microsoft.com/office/drawing/2014/main" id="{FBAF4AA6-3142-4195-AC97-24E8D2D799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00900" y="4273549"/>
            <a:ext cx="3060700" cy="304800"/>
          </a:xfrm>
          <a:prstGeom prst="rect">
            <a:avLst/>
          </a:prstGeom>
          <a:solidFill>
            <a:schemeClr val="bg1">
              <a:lumMod val="75000"/>
              <a:alpha val="58000"/>
            </a:schemeClr>
          </a:solidFill>
        </p:spPr>
        <p:txBody>
          <a:bodyPr/>
          <a:lstStyle>
            <a:lvl1pPr>
              <a:defRPr lang="en-GB" sz="1800" b="1" dirty="0">
                <a:solidFill>
                  <a:srgbClr val="3E3934"/>
                </a:solidFill>
                <a:latin typeface="Helvetica Neue" pitchFamily="2" charset="0"/>
              </a:defRPr>
            </a:lvl1pPr>
          </a:lstStyle>
          <a:p>
            <a:pPr marL="0" lvl="0" indent="0">
              <a:buNone/>
            </a:pPr>
            <a:r>
              <a:rPr lang="es-ES" dirty="0"/>
              <a:t>XX/XX/XX</a:t>
            </a:r>
            <a:endParaRPr lang="en-GB" dirty="0"/>
          </a:p>
        </p:txBody>
      </p:sp>
      <p:sp>
        <p:nvSpPr>
          <p:cNvPr id="23" name="Marcador de texto 19">
            <a:extLst>
              <a:ext uri="{FF2B5EF4-FFF2-40B4-BE49-F238E27FC236}">
                <a16:creationId xmlns:a16="http://schemas.microsoft.com/office/drawing/2014/main" id="{C030E3E5-1514-40A9-A187-F5CE4054C4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900" y="5118099"/>
            <a:ext cx="3060700" cy="304800"/>
          </a:xfrm>
          <a:prstGeom prst="rect">
            <a:avLst/>
          </a:prstGeom>
          <a:solidFill>
            <a:schemeClr val="bg1">
              <a:lumMod val="75000"/>
              <a:alpha val="58000"/>
            </a:schemeClr>
          </a:solidFill>
        </p:spPr>
        <p:txBody>
          <a:bodyPr/>
          <a:lstStyle>
            <a:lvl1pPr>
              <a:defRPr lang="en-GB" sz="1800" b="1" dirty="0">
                <a:solidFill>
                  <a:srgbClr val="3E3934"/>
                </a:solidFill>
                <a:latin typeface="Helvetica Neue" pitchFamily="2" charset="0"/>
              </a:defRPr>
            </a:lvl1pPr>
          </a:lstStyle>
          <a:p>
            <a:pPr marL="0" lvl="0" indent="0">
              <a:buNone/>
            </a:pPr>
            <a:r>
              <a:rPr lang="es-ES" dirty="0"/>
              <a:t>XX/XX/XX</a:t>
            </a:r>
            <a:endParaRPr lang="en-GB" dirty="0"/>
          </a:p>
        </p:txBody>
      </p:sp>
      <p:sp>
        <p:nvSpPr>
          <p:cNvPr id="24" name="Marcador de texto 19">
            <a:extLst>
              <a:ext uri="{FF2B5EF4-FFF2-40B4-BE49-F238E27FC236}">
                <a16:creationId xmlns:a16="http://schemas.microsoft.com/office/drawing/2014/main" id="{C786C7BF-F872-4E03-ADA1-B13B909F7F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00900" y="2273300"/>
            <a:ext cx="3060700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  <a:latin typeface="Helvetica Neue" pitchFamily="2" charset="0"/>
              </a:defRPr>
            </a:lvl1pPr>
            <a:lvl2pPr marL="457200" indent="0">
              <a:buNone/>
              <a:defRPr>
                <a:latin typeface="Helvetica Neue" pitchFamily="2" charset="0"/>
              </a:defRPr>
            </a:lvl2pPr>
            <a:lvl3pPr marL="914400" indent="0">
              <a:buNone/>
              <a:defRPr>
                <a:latin typeface="Helvetica Neue" pitchFamily="2" charset="0"/>
              </a:defRPr>
            </a:lvl3pPr>
            <a:lvl4pPr marL="1371600" indent="0">
              <a:buNone/>
              <a:defRPr>
                <a:latin typeface="Helvetica Neue" pitchFamily="2" charset="0"/>
              </a:defRPr>
            </a:lvl4pPr>
            <a:lvl5pPr marL="1828800" indent="0">
              <a:buNone/>
              <a:defRPr>
                <a:latin typeface="Helvetica Neue" pitchFamily="2" charset="0"/>
              </a:defRPr>
            </a:lvl5pPr>
          </a:lstStyle>
          <a:p>
            <a:pPr lvl="0"/>
            <a:r>
              <a:rPr lang="es-ES" dirty="0"/>
              <a:t>CLIENTE:</a:t>
            </a:r>
            <a:endParaRPr lang="en-GB" dirty="0"/>
          </a:p>
        </p:txBody>
      </p:sp>
      <p:sp>
        <p:nvSpPr>
          <p:cNvPr id="25" name="Marcador de texto 19">
            <a:extLst>
              <a:ext uri="{FF2B5EF4-FFF2-40B4-BE49-F238E27FC236}">
                <a16:creationId xmlns:a16="http://schemas.microsoft.com/office/drawing/2014/main" id="{7AD73DD7-6AD5-4990-A5C5-6E3099A9F5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00900" y="3117850"/>
            <a:ext cx="3060700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  <a:latin typeface="Helvetica Neue" pitchFamily="2" charset="0"/>
              </a:defRPr>
            </a:lvl1pPr>
            <a:lvl2pPr marL="457200" indent="0">
              <a:buNone/>
              <a:defRPr>
                <a:latin typeface="Helvetica Neue" pitchFamily="2" charset="0"/>
              </a:defRPr>
            </a:lvl2pPr>
            <a:lvl3pPr marL="914400" indent="0">
              <a:buNone/>
              <a:defRPr>
                <a:latin typeface="Helvetica Neue" pitchFamily="2" charset="0"/>
              </a:defRPr>
            </a:lvl3pPr>
            <a:lvl4pPr marL="1371600" indent="0">
              <a:buNone/>
              <a:defRPr>
                <a:latin typeface="Helvetica Neue" pitchFamily="2" charset="0"/>
              </a:defRPr>
            </a:lvl4pPr>
            <a:lvl5pPr marL="1828800" indent="0">
              <a:buNone/>
              <a:defRPr>
                <a:latin typeface="Helvetica Neue" pitchFamily="2" charset="0"/>
              </a:defRPr>
            </a:lvl5pPr>
          </a:lstStyle>
          <a:p>
            <a:pPr lvl="0"/>
            <a:r>
              <a:rPr lang="es-ES" dirty="0"/>
              <a:t>PROYECTO:</a:t>
            </a:r>
            <a:endParaRPr lang="en-GB" dirty="0"/>
          </a:p>
        </p:txBody>
      </p:sp>
      <p:sp>
        <p:nvSpPr>
          <p:cNvPr id="26" name="Marcador de texto 19">
            <a:extLst>
              <a:ext uri="{FF2B5EF4-FFF2-40B4-BE49-F238E27FC236}">
                <a16:creationId xmlns:a16="http://schemas.microsoft.com/office/drawing/2014/main" id="{ED4E6331-D166-44C4-A5E7-3D39EBAEF8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00900" y="3962399"/>
            <a:ext cx="3060700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  <a:latin typeface="Helvetica Neue" pitchFamily="2" charset="0"/>
              </a:defRPr>
            </a:lvl1pPr>
            <a:lvl2pPr marL="457200" indent="0">
              <a:buNone/>
              <a:defRPr>
                <a:latin typeface="Helvetica Neue" pitchFamily="2" charset="0"/>
              </a:defRPr>
            </a:lvl2pPr>
            <a:lvl3pPr marL="914400" indent="0">
              <a:buNone/>
              <a:defRPr>
                <a:latin typeface="Helvetica Neue" pitchFamily="2" charset="0"/>
              </a:defRPr>
            </a:lvl3pPr>
            <a:lvl4pPr marL="1371600" indent="0">
              <a:buNone/>
              <a:defRPr>
                <a:latin typeface="Helvetica Neue" pitchFamily="2" charset="0"/>
              </a:defRPr>
            </a:lvl4pPr>
            <a:lvl5pPr marL="1828800" indent="0">
              <a:buNone/>
              <a:defRPr>
                <a:latin typeface="Helvetica Neue" pitchFamily="2" charset="0"/>
              </a:defRPr>
            </a:lvl5pPr>
          </a:lstStyle>
          <a:p>
            <a:pPr lvl="0"/>
            <a:r>
              <a:rPr lang="es-ES" dirty="0"/>
              <a:t>FECHA:</a:t>
            </a:r>
            <a:endParaRPr lang="en-GB" dirty="0"/>
          </a:p>
        </p:txBody>
      </p:sp>
      <p:sp>
        <p:nvSpPr>
          <p:cNvPr id="27" name="Marcador de texto 19">
            <a:extLst>
              <a:ext uri="{FF2B5EF4-FFF2-40B4-BE49-F238E27FC236}">
                <a16:creationId xmlns:a16="http://schemas.microsoft.com/office/drawing/2014/main" id="{99CD9126-3418-473E-83F2-F00CFCB611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00900" y="4813590"/>
            <a:ext cx="3060700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  <a:latin typeface="Helvetica Neue" pitchFamily="2" charset="0"/>
              </a:defRPr>
            </a:lvl1pPr>
            <a:lvl2pPr marL="457200" indent="0">
              <a:buNone/>
              <a:defRPr>
                <a:latin typeface="Helvetica Neue" pitchFamily="2" charset="0"/>
              </a:defRPr>
            </a:lvl2pPr>
            <a:lvl3pPr marL="914400" indent="0">
              <a:buNone/>
              <a:defRPr>
                <a:latin typeface="Helvetica Neue" pitchFamily="2" charset="0"/>
              </a:defRPr>
            </a:lvl3pPr>
            <a:lvl4pPr marL="1371600" indent="0">
              <a:buNone/>
              <a:defRPr>
                <a:latin typeface="Helvetica Neue" pitchFamily="2" charset="0"/>
              </a:defRPr>
            </a:lvl4pPr>
            <a:lvl5pPr marL="1828800" indent="0">
              <a:buNone/>
              <a:defRPr>
                <a:latin typeface="Helvetica Neue" pitchFamily="2" charset="0"/>
              </a:defRPr>
            </a:lvl5pPr>
          </a:lstStyle>
          <a:p>
            <a:pPr lvl="0"/>
            <a:r>
              <a:rPr lang="es-ES" dirty="0"/>
              <a:t>CÓDIGO:</a:t>
            </a:r>
            <a:endParaRPr lang="en-GB" dirty="0"/>
          </a:p>
        </p:txBody>
      </p:sp>
      <p:sp>
        <p:nvSpPr>
          <p:cNvPr id="30" name="Marcador de número de diapositiva 3">
            <a:extLst>
              <a:ext uri="{FF2B5EF4-FFF2-40B4-BE49-F238E27FC236}">
                <a16:creationId xmlns:a16="http://schemas.microsoft.com/office/drawing/2014/main" id="{2292537D-8435-475E-B695-DA08BADE2A2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57408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GB" sz="1200" b="1" smtClean="0">
                <a:solidFill>
                  <a:srgbClr val="3E3934"/>
                </a:solidFill>
              </a:defRPr>
            </a:lvl1pPr>
          </a:lstStyle>
          <a:p>
            <a:pPr algn="r"/>
            <a:fld id="{B98E635A-42D0-4C6B-82BA-0954ACFF95FA}" type="slidenum">
              <a:rPr lang="en-GB" smtClean="0"/>
              <a:pPr algn="r"/>
              <a:t>‹#›</a:t>
            </a:fld>
            <a:endParaRPr lang="en-GB" dirty="0"/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77D480B9-0B97-4A2D-BC86-486733D46803}"/>
              </a:ext>
            </a:extLst>
          </p:cNvPr>
          <p:cNvCxnSpPr>
            <a:cxnSpLocks/>
          </p:cNvCxnSpPr>
          <p:nvPr userDrawn="1"/>
        </p:nvCxnSpPr>
        <p:spPr>
          <a:xfrm>
            <a:off x="11540067" y="6538912"/>
            <a:ext cx="65193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Imagen 39">
            <a:extLst>
              <a:ext uri="{FF2B5EF4-FFF2-40B4-BE49-F238E27FC236}">
                <a16:creationId xmlns:a16="http://schemas.microsoft.com/office/drawing/2014/main" id="{206D4969-D49A-41ED-86CF-CC0FA65EAAC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9708" y="410368"/>
            <a:ext cx="1733359" cy="39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17926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64C2E-B477-4ED6-8C69-8EA325175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388052E-D0A0-4092-9B92-30B89BA642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b="14384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6" name="3 Rectángulo">
            <a:extLst>
              <a:ext uri="{FF2B5EF4-FFF2-40B4-BE49-F238E27FC236}">
                <a16:creationId xmlns:a16="http://schemas.microsoft.com/office/drawing/2014/main" id="{69D6AFA7-028D-4486-95A4-CD2AF5CAAB17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E393F"/>
              </a:gs>
              <a:gs pos="86000">
                <a:srgbClr val="3E393F">
                  <a:alpha val="0"/>
                </a:srgbClr>
              </a:gs>
            </a:gsLst>
            <a:lin ang="21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9 CuadroTexto">
            <a:extLst>
              <a:ext uri="{FF2B5EF4-FFF2-40B4-BE49-F238E27FC236}">
                <a16:creationId xmlns:a16="http://schemas.microsoft.com/office/drawing/2014/main" id="{7682B632-0504-417E-82D9-44BC1EF4F749}"/>
              </a:ext>
            </a:extLst>
          </p:cNvPr>
          <p:cNvSpPr txBox="1"/>
          <p:nvPr userDrawn="1"/>
        </p:nvSpPr>
        <p:spPr>
          <a:xfrm>
            <a:off x="982638" y="3744570"/>
            <a:ext cx="432048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HelveticaNeueLT Com 45 Lt" panose="020B0403020202020204" pitchFamily="34" charset="0"/>
              </a:rPr>
              <a:t>contact@blackarrow.net</a:t>
            </a:r>
            <a:endParaRPr lang="es-ES" sz="2000" b="1" dirty="0">
              <a:solidFill>
                <a:schemeClr val="bg1"/>
              </a:solidFill>
              <a:latin typeface="HelveticaNeueLT Com 45 Lt" panose="020B0403020202020204" pitchFamily="34" charset="0"/>
            </a:endParaRPr>
          </a:p>
          <a:p>
            <a:r>
              <a:rPr lang="es-ES" sz="2000" b="1" dirty="0">
                <a:solidFill>
                  <a:schemeClr val="bg1"/>
                </a:solidFill>
                <a:effectLst/>
                <a:latin typeface="HelveticaNeueLT Com 45 Lt" panose="020B0403020202020204" pitchFamily="34" charset="0"/>
              </a:rPr>
              <a:t>www.blackarrow.net</a:t>
            </a:r>
          </a:p>
          <a:p>
            <a:r>
              <a:rPr lang="es-ES" sz="2000" b="1" dirty="0">
                <a:solidFill>
                  <a:srgbClr val="FFCC00"/>
                </a:solidFill>
                <a:latin typeface="HelveticaNeueLT Com 45 Lt" panose="020B0403020202020204" pitchFamily="34" charset="0"/>
              </a:rPr>
              <a:t>+34 912 919 319</a:t>
            </a:r>
          </a:p>
        </p:txBody>
      </p:sp>
      <p:sp>
        <p:nvSpPr>
          <p:cNvPr id="10" name="6 CuadroTexto">
            <a:extLst>
              <a:ext uri="{FF2B5EF4-FFF2-40B4-BE49-F238E27FC236}">
                <a16:creationId xmlns:a16="http://schemas.microsoft.com/office/drawing/2014/main" id="{D0B109D8-8A5C-4296-8395-A9B09604ADA5}"/>
              </a:ext>
            </a:extLst>
          </p:cNvPr>
          <p:cNvSpPr txBox="1"/>
          <p:nvPr userDrawn="1"/>
        </p:nvSpPr>
        <p:spPr>
          <a:xfrm>
            <a:off x="982638" y="2705184"/>
            <a:ext cx="993710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s-ES" sz="4000" b="1" dirty="0">
                <a:solidFill>
                  <a:schemeClr val="bg1"/>
                </a:solidFill>
                <a:latin typeface="Gilmer Bold" panose="00000800000000000000" pitchFamily="2" charset="0"/>
              </a:rPr>
              <a:t>¡GRACIAS!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53ACC8B1-9EC6-46D9-97EF-C85CFC6073F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3" y="616216"/>
            <a:ext cx="4315354" cy="975910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E6DD7108-514F-41C8-9466-9D9721F371F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1652" y="5859786"/>
            <a:ext cx="1428750" cy="514350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5CFA2F65-1080-469D-89EF-1E5E2A1893C3}"/>
              </a:ext>
            </a:extLst>
          </p:cNvPr>
          <p:cNvSpPr txBox="1"/>
          <p:nvPr userDrawn="1"/>
        </p:nvSpPr>
        <p:spPr>
          <a:xfrm>
            <a:off x="1324278" y="6200333"/>
            <a:ext cx="1116124" cy="1461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s-ES" sz="950" b="1" dirty="0">
                <a:solidFill>
                  <a:schemeClr val="bg1">
                    <a:alpha val="50000"/>
                  </a:schemeClr>
                </a:solidFill>
                <a:latin typeface="Helvetica" pitchFamily="2" charset="0"/>
              </a:rPr>
              <a:t>www.tarlogic.com</a:t>
            </a:r>
          </a:p>
        </p:txBody>
      </p:sp>
      <p:sp>
        <p:nvSpPr>
          <p:cNvPr id="30" name="Rectángulo 12">
            <a:extLst>
              <a:ext uri="{FF2B5EF4-FFF2-40B4-BE49-F238E27FC236}">
                <a16:creationId xmlns:a16="http://schemas.microsoft.com/office/drawing/2014/main" id="{979DC8E0-B82E-48C2-9EDD-BB2F64624D2A}"/>
              </a:ext>
            </a:extLst>
          </p:cNvPr>
          <p:cNvSpPr/>
          <p:nvPr userDrawn="1"/>
        </p:nvSpPr>
        <p:spPr>
          <a:xfrm>
            <a:off x="982663" y="3496733"/>
            <a:ext cx="930303" cy="111126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18782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emf"/><Relationship Id="rId5" Type="http://schemas.openxmlformats.org/officeDocument/2006/relationships/image" Target="../media/image3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8119E94-354C-4DFD-8D90-3B258A8AD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33" y="410368"/>
            <a:ext cx="8847667" cy="393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0E90EA-1C7C-47EA-871D-CBA8B4389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4714" y="1825624"/>
            <a:ext cx="10442574" cy="43037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GB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375CD2-EE3F-4E7C-BAFF-3CB1142ECE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408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3E3934"/>
                </a:solidFill>
              </a:defRPr>
            </a:lvl1pPr>
          </a:lstStyle>
          <a:p>
            <a:fld id="{B98E635A-42D0-4C6B-82BA-0954ACFF95F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F438EA08-930E-4E56-9F63-0F00302314FD}"/>
              </a:ext>
            </a:extLst>
          </p:cNvPr>
          <p:cNvSpPr/>
          <p:nvPr userDrawn="1"/>
        </p:nvSpPr>
        <p:spPr>
          <a:xfrm>
            <a:off x="0" y="-1"/>
            <a:ext cx="12192000" cy="111125"/>
          </a:xfrm>
          <a:prstGeom prst="rect">
            <a:avLst/>
          </a:prstGeom>
          <a:solidFill>
            <a:srgbClr val="FFC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ED566039-9689-4208-A48D-C66FE98C79B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5867" y="410368"/>
            <a:ext cx="1727200" cy="392996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B71629C6-4F14-4A1F-9672-3EF98067068E}"/>
              </a:ext>
            </a:extLst>
          </p:cNvPr>
          <p:cNvCxnSpPr>
            <a:cxnSpLocks/>
          </p:cNvCxnSpPr>
          <p:nvPr userDrawn="1"/>
        </p:nvCxnSpPr>
        <p:spPr>
          <a:xfrm>
            <a:off x="11540067" y="6538912"/>
            <a:ext cx="651933" cy="0"/>
          </a:xfrm>
          <a:prstGeom prst="line">
            <a:avLst/>
          </a:prstGeom>
          <a:ln w="19050">
            <a:solidFill>
              <a:srgbClr val="FFC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427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1800" b="1" kern="1200" smtClean="0">
          <a:solidFill>
            <a:srgbClr val="3E3934"/>
          </a:solidFill>
          <a:latin typeface="Gilmer Bold" panose="000008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551" userDrawn="1">
          <p15:clr>
            <a:srgbClr val="F26B43"/>
          </p15:clr>
        </p15:guide>
        <p15:guide id="3" pos="7129" userDrawn="1">
          <p15:clr>
            <a:srgbClr val="F26B43"/>
          </p15:clr>
        </p15:guide>
        <p15:guide id="4" orient="horz" pos="3861" userDrawn="1">
          <p15:clr>
            <a:srgbClr val="F26B43"/>
          </p15:clr>
        </p15:guide>
        <p15:guide id="5" orient="horz" pos="113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E39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AB8EB44B-EACB-4421-ABE3-FDAAE14DA64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3" y="616216"/>
            <a:ext cx="4315354" cy="975910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B7E97A55-4EB6-4B4A-8F17-7FF50DD932BD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11652" y="5859786"/>
            <a:ext cx="1428750" cy="514350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BE51BDA2-CEDB-4714-91E3-655247C06F6E}"/>
              </a:ext>
            </a:extLst>
          </p:cNvPr>
          <p:cNvSpPr txBox="1"/>
          <p:nvPr userDrawn="1"/>
        </p:nvSpPr>
        <p:spPr>
          <a:xfrm>
            <a:off x="1324278" y="6200333"/>
            <a:ext cx="1116124" cy="1461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s-ES" sz="950" b="1" dirty="0">
                <a:solidFill>
                  <a:schemeClr val="bg1">
                    <a:alpha val="50000"/>
                  </a:schemeClr>
                </a:solidFill>
                <a:latin typeface="Helvetica" pitchFamily="2" charset="0"/>
              </a:rPr>
              <a:t>www.tarlogic.com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1E0B20D4-DE02-465A-9E03-1342A4DB7486}"/>
              </a:ext>
            </a:extLst>
          </p:cNvPr>
          <p:cNvSpPr/>
          <p:nvPr userDrawn="1"/>
        </p:nvSpPr>
        <p:spPr>
          <a:xfrm>
            <a:off x="0" y="6752106"/>
            <a:ext cx="12192000" cy="111125"/>
          </a:xfrm>
          <a:prstGeom prst="rect">
            <a:avLst/>
          </a:prstGeom>
          <a:solidFill>
            <a:srgbClr val="FFC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0666AC0-7730-4AC4-8C04-37A381EE476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074" y="323655"/>
            <a:ext cx="4968552" cy="621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284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FFC300"/>
          </a:solidFill>
          <a:latin typeface="Gilmer Bold" panose="000008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551" userDrawn="1">
          <p15:clr>
            <a:srgbClr val="F26B43"/>
          </p15:clr>
        </p15:guide>
        <p15:guide id="3" pos="7129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k1nRb2h6DKwQt09gAbClz_cPdwYAskbI?usp=sharing" TargetMode="External"/><Relationship Id="rId7" Type="http://schemas.openxmlformats.org/officeDocument/2006/relationships/hyperlink" Target="https://drive.google.com/drive/folders/1YbdjxUnHZsy5Cmj2q52chs8u_TniWMBs?usp=sharing" TargetMode="External"/><Relationship Id="rId2" Type="http://schemas.openxmlformats.org/officeDocument/2006/relationships/hyperlink" Target="shorturl.at/moPRT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shorturl.at/mADH4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25F65DA4-B9E1-4394-9204-F2B10FF883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2663" y="2672648"/>
            <a:ext cx="10474325" cy="588434"/>
          </a:xfrm>
        </p:spPr>
        <p:txBody>
          <a:bodyPr/>
          <a:lstStyle/>
          <a:p>
            <a:r>
              <a:rPr lang="es-ES" sz="5400" dirty="0">
                <a:latin typeface="Gilmer Bold" panose="00000800000000000000" pitchFamily="2" charset="0"/>
              </a:rPr>
              <a:t>LAB.LOCAL</a:t>
            </a:r>
            <a:endParaRPr lang="en-GB" sz="5400" dirty="0">
              <a:latin typeface="Gilmer Bold" panose="00000800000000000000" pitchFamily="2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1969D7-48F3-4039-8879-52C5F30F0C8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 lIns="0"/>
          <a:lstStyle/>
          <a:p>
            <a:r>
              <a:rPr lang="es-ES" sz="1600" b="1" dirty="0">
                <a:latin typeface="HelveticaNeueLT Com 45 Lt" panose="020B0403020202020204" pitchFamily="34" charset="0"/>
                <a:cs typeface="Helvetica" panose="020B0604020202020204" pitchFamily="34" charset="0"/>
              </a:rPr>
              <a:t>Diseña y Despliega tu propia Infraestructura Privada</a:t>
            </a:r>
            <a:endParaRPr lang="en-GB" sz="1600" b="1" dirty="0">
              <a:latin typeface="HelveticaNeueLT Com 45 Lt" panose="020B0403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856C238-4164-4B3A-AD61-5D8C62E9D5FC}"/>
              </a:ext>
            </a:extLst>
          </p:cNvPr>
          <p:cNvSpPr/>
          <p:nvPr/>
        </p:nvSpPr>
        <p:spPr>
          <a:xfrm rot="17847385">
            <a:off x="8292245" y="5752154"/>
            <a:ext cx="305837" cy="169126"/>
          </a:xfrm>
          <a:prstGeom prst="rect">
            <a:avLst/>
          </a:prstGeom>
          <a:solidFill>
            <a:srgbClr val="3E3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4D6022C-9406-4110-95F5-F238F9118662}"/>
              </a:ext>
            </a:extLst>
          </p:cNvPr>
          <p:cNvSpPr/>
          <p:nvPr/>
        </p:nvSpPr>
        <p:spPr>
          <a:xfrm rot="18398284">
            <a:off x="9642050" y="3154371"/>
            <a:ext cx="126628" cy="70025"/>
          </a:xfrm>
          <a:prstGeom prst="rect">
            <a:avLst/>
          </a:prstGeom>
          <a:solidFill>
            <a:srgbClr val="3E39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8420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BFF9E9-8A81-345F-79B5-EE090FE16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E635A-42D0-4C6B-82BA-0954ACFF95FA}" type="slidenum">
              <a:rPr lang="en-GB" smtClean="0"/>
              <a:t>2</a:t>
            </a:fld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DA90D8F-71B9-C341-7AF9-FD1264253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LAB.LOCAL - PRESENTACIÓN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527C7-6ACE-E96D-53AA-5134AC2AFD1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/>
              <a:t>Whoami</a:t>
            </a:r>
          </a:p>
        </p:txBody>
      </p:sp>
      <p:sp>
        <p:nvSpPr>
          <p:cNvPr id="5" name="CuadroTexto 10">
            <a:extLst>
              <a:ext uri="{FF2B5EF4-FFF2-40B4-BE49-F238E27FC236}">
                <a16:creationId xmlns:a16="http://schemas.microsoft.com/office/drawing/2014/main" id="{077F097F-F30F-8239-83E8-ED306F62BCC7}"/>
              </a:ext>
            </a:extLst>
          </p:cNvPr>
          <p:cNvSpPr txBox="1"/>
          <p:nvPr/>
        </p:nvSpPr>
        <p:spPr>
          <a:xfrm>
            <a:off x="778934" y="1889687"/>
            <a:ext cx="5559722" cy="333937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HelveticaNeueLT Com 45 Lt" panose="020B0403020202020204" pitchFamily="34" charset="0"/>
              </a:defRPr>
            </a:lvl1pPr>
          </a:lstStyle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Raúl Caro Teixido</a:t>
            </a: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24 años</a:t>
            </a:r>
          </a:p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Telegram:</a:t>
            </a: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@Secury     </a:t>
            </a:r>
            <a:r>
              <a:rPr lang="es-E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Twitter:</a:t>
            </a: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@secu_x11</a:t>
            </a:r>
          </a:p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OSCP y CRTE</a:t>
            </a:r>
          </a:p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Trabajo como </a:t>
            </a:r>
            <a:r>
              <a:rPr lang="es-E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Analista de Red Team </a:t>
            </a: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 Blackarrow (Tarlogic)</a:t>
            </a:r>
          </a:p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Exorganizador de </a:t>
            </a:r>
            <a:r>
              <a:rPr lang="es-E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Bitup Alicante</a:t>
            </a:r>
          </a:p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Coautor de </a:t>
            </a:r>
            <a:r>
              <a:rPr lang="es-E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Mística</a:t>
            </a: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(a covert channels tool)</a:t>
            </a:r>
          </a:p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 mi tiempo libre organizo </a:t>
            </a:r>
            <a:r>
              <a:rPr lang="es-E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CTFs</a:t>
            </a: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desarrollo herramientas enfocadas al Red Team y hago research que pueda ayudar a mejorar mis habilidades.</a:t>
            </a:r>
          </a:p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endParaRPr lang="es-E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594C83-61AB-1188-2A35-CFCD7456BF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756" b="16117"/>
          <a:stretch/>
        </p:blipFill>
        <p:spPr>
          <a:xfrm>
            <a:off x="7429315" y="1242898"/>
            <a:ext cx="3086100" cy="474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75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86A73B7A-8806-4F56-9685-4FF821C33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E635A-42D0-4C6B-82BA-0954ACFF95FA}" type="slidenum">
              <a:rPr lang="en-GB" smtClean="0"/>
              <a:t>3</a:t>
            </a:fld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303BB1-5B39-5084-E1E9-5B22821892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569" y="311794"/>
            <a:ext cx="6632913" cy="6391925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60C6E18C-5013-21B1-599F-6452E54E674B}"/>
              </a:ext>
            </a:extLst>
          </p:cNvPr>
          <p:cNvSpPr txBox="1">
            <a:spLocks/>
          </p:cNvSpPr>
          <p:nvPr/>
        </p:nvSpPr>
        <p:spPr>
          <a:xfrm>
            <a:off x="778933" y="410368"/>
            <a:ext cx="8879972" cy="39396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1800" b="1" kern="1200" smtClean="0">
                <a:solidFill>
                  <a:srgbClr val="3E3934"/>
                </a:solidFill>
                <a:latin typeface="Gilmer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s-ES" dirty="0"/>
              <a:t>LAB.LOCAL - PRESENTACIÓN</a:t>
            </a:r>
          </a:p>
        </p:txBody>
      </p:sp>
    </p:spTree>
    <p:extLst>
      <p:ext uri="{BB962C8B-B14F-4D97-AF65-F5344CB8AC3E}">
        <p14:creationId xmlns:p14="http://schemas.microsoft.com/office/powerpoint/2010/main" val="3754775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2B5571CF-1A56-45E3-93D8-809EE204E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E635A-42D0-4C6B-82BA-0954ACFF95FA}" type="slidenum">
              <a:rPr lang="en-GB" smtClean="0"/>
              <a:t>4</a:t>
            </a:fld>
            <a:endParaRPr lang="en-GB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8B44948-431E-4904-B241-CDAF5ABA1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LAB.LOCAL - PRESENTACIÓN</a:t>
            </a:r>
            <a:endParaRPr lang="en-GB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D2820F-D88F-4756-8C29-0F4C35C598A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74714" y="1097376"/>
            <a:ext cx="10442574" cy="474133"/>
          </a:xfrm>
        </p:spPr>
        <p:txBody>
          <a:bodyPr>
            <a:noAutofit/>
          </a:bodyPr>
          <a:lstStyle/>
          <a:p>
            <a:r>
              <a:rPr lang="es-ES" sz="2000" dirty="0"/>
              <a:t>ESTRUCTURA DEL TALLER</a:t>
            </a:r>
            <a:endParaRPr lang="en-GB" sz="2000" dirty="0"/>
          </a:p>
        </p:txBody>
      </p:sp>
      <p:sp>
        <p:nvSpPr>
          <p:cNvPr id="13" name="CuadroTexto 10">
            <a:extLst>
              <a:ext uri="{FF2B5EF4-FFF2-40B4-BE49-F238E27FC236}">
                <a16:creationId xmlns:a16="http://schemas.microsoft.com/office/drawing/2014/main" id="{A1EB79E7-09C3-B4FC-EB96-5660DC21C3CF}"/>
              </a:ext>
            </a:extLst>
          </p:cNvPr>
          <p:cNvSpPr txBox="1"/>
          <p:nvPr/>
        </p:nvSpPr>
        <p:spPr>
          <a:xfrm>
            <a:off x="778933" y="1792029"/>
            <a:ext cx="10442575" cy="50629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HelveticaNeueLT Com 45 Lt" panose="020B0403020202020204" pitchFamily="34" charset="0"/>
              </a:defRPr>
            </a:lvl1pPr>
          </a:lstStyle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1800" b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1ª PARTE: </a:t>
            </a: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 instalarán los servicios y configuraciones necesarias para desplegar las diferentes aplicaciones de la infraestructura sobre las máquinas virtuales: </a:t>
            </a:r>
            <a:r>
              <a:rPr lang="es-E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VPS</a:t>
            </a: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y </a:t>
            </a:r>
            <a:r>
              <a:rPr lang="es-E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LAPTOP.</a:t>
            </a:r>
          </a:p>
          <a:p>
            <a:pPr marL="742950" lvl="1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Preparación y configuración de las máquinas virtuales</a:t>
            </a:r>
          </a:p>
          <a:p>
            <a:pPr marL="742950" lvl="1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Instalación y configuración de:</a:t>
            </a:r>
          </a:p>
          <a:p>
            <a:pPr marL="1200150" lvl="2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Servidor y Clientes VPN</a:t>
            </a:r>
          </a:p>
          <a:p>
            <a:pPr marL="1200150" lvl="2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Servicio DNS Interno</a:t>
            </a:r>
          </a:p>
          <a:p>
            <a:pPr marL="1200150" lvl="2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Servicio de Proxy Inverso</a:t>
            </a:r>
          </a:p>
          <a:p>
            <a:pPr marL="1200150" lvl="2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Despliegue de aplicaciones contenerizadas</a:t>
            </a:r>
          </a:p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1800" b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2ª PARTE:</a:t>
            </a: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se integrará una máquina física en la Infraestructura y se configurarán las reglas de enrutado para poder acceder a las máquinas virtuales, a través de la VPN, de dicho equipo: </a:t>
            </a:r>
            <a:r>
              <a:rPr lang="es-E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VIRTUALIZADOR</a:t>
            </a:r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 marL="742950" lvl="1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Configuración de red y reglas de enrutado.</a:t>
            </a:r>
          </a:p>
          <a:p>
            <a:pPr marL="742950" lvl="1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Acceso remoto a los servicios de la Infraestructura</a:t>
            </a:r>
          </a:p>
          <a:p>
            <a:pPr marL="742950" lvl="1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Estrategia de Backups</a:t>
            </a:r>
          </a:p>
          <a:p>
            <a:pPr marL="742950" lvl="1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39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2B5571CF-1A56-45E3-93D8-809EE204E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E635A-42D0-4C6B-82BA-0954ACFF95FA}" type="slidenum">
              <a:rPr lang="en-GB" smtClean="0"/>
              <a:t>5</a:t>
            </a:fld>
            <a:endParaRPr lang="en-GB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8B44948-431E-4904-B241-CDAF5ABA1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LAB.LOCAL - PRESENTACIÓN</a:t>
            </a:r>
            <a:endParaRPr lang="en-GB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D2820F-D88F-4756-8C29-0F4C35C598A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s-ES" sz="2000" dirty="0"/>
              <a:t>REQUERIMIENTOS</a:t>
            </a:r>
            <a:endParaRPr lang="en-GB" sz="2000" dirty="0"/>
          </a:p>
        </p:txBody>
      </p:sp>
      <p:sp>
        <p:nvSpPr>
          <p:cNvPr id="13" name="CuadroTexto 10">
            <a:extLst>
              <a:ext uri="{FF2B5EF4-FFF2-40B4-BE49-F238E27FC236}">
                <a16:creationId xmlns:a16="http://schemas.microsoft.com/office/drawing/2014/main" id="{A1EB79E7-09C3-B4FC-EB96-5660DC21C3CF}"/>
              </a:ext>
            </a:extLst>
          </p:cNvPr>
          <p:cNvSpPr txBox="1"/>
          <p:nvPr/>
        </p:nvSpPr>
        <p:spPr>
          <a:xfrm>
            <a:off x="778933" y="1889687"/>
            <a:ext cx="10442575" cy="435503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HelveticaNeueLT Com 45 Lt" panose="020B0403020202020204" pitchFamily="34" charset="0"/>
              </a:defRPr>
            </a:lvl1pPr>
          </a:lstStyle>
          <a:p>
            <a:pPr>
              <a:spcAft>
                <a:spcPts val="600"/>
              </a:spcAft>
              <a:buClr>
                <a:srgbClr val="FFC000"/>
              </a:buClr>
              <a:tabLst>
                <a:tab pos="265113" algn="l"/>
              </a:tabLst>
            </a:pPr>
            <a:r>
              <a:rPr lang="es-E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Para proceder al despliegue de la Infraestructura se deben satisfacer los siguientes requerimientos:</a:t>
            </a:r>
          </a:p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endParaRPr lang="es-ES" sz="1800" b="1" u="sng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1800" b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OBLIGATORIOS:</a:t>
            </a:r>
            <a:endParaRPr lang="es-E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742950" lvl="1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Equipo con mínimo 16GB de RAM y 70GB espacio libre en disco.</a:t>
            </a:r>
          </a:p>
          <a:p>
            <a:pPr marL="742950" lvl="1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El Equipo utilizado debe ser capaz de correr 2 máquinas virtuales simultáneamente</a:t>
            </a:r>
          </a:p>
          <a:p>
            <a:pPr marL="742950" lvl="1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Software instalado: VirtualBox y un editor de texto </a:t>
            </a:r>
          </a:p>
          <a:p>
            <a:pPr lvl="1">
              <a:spcAft>
                <a:spcPts val="600"/>
              </a:spcAft>
              <a:buClr>
                <a:srgbClr val="FFC000"/>
              </a:buClr>
              <a:tabLst>
                <a:tab pos="265113" algn="l"/>
              </a:tabLst>
            </a:pP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1800" b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OPCIONALES:</a:t>
            </a:r>
            <a:endParaRPr lang="es-E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742950" lvl="1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Servidor en nube con 8GB de RAM y 70GB de espacio en disco (este sería el sustituto a la máquina virtual VPS, para poder realizar la integración con el Virtualizador).</a:t>
            </a:r>
          </a:p>
          <a:p>
            <a:pPr marL="742950" lvl="1" indent="-285750">
              <a:spcAft>
                <a:spcPts val="600"/>
              </a:spcAft>
              <a:buClr>
                <a:srgbClr val="FFC000"/>
              </a:buClr>
              <a:buFont typeface="Wingdings" panose="05000000000000000000" pitchFamily="2" charset="2"/>
              <a:buChar char="§"/>
              <a:tabLst>
                <a:tab pos="265113" algn="l"/>
              </a:tabLst>
            </a:pP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Equipo físico capaz de correr una máquina virtual Windows (4GB u 8GB de RAM) y 50GB de disco (este sería el Virtualizador que integraríamos en la 2ª parte a la VPN)</a:t>
            </a:r>
          </a:p>
        </p:txBody>
      </p:sp>
    </p:spTree>
    <p:extLst>
      <p:ext uri="{BB962C8B-B14F-4D97-AF65-F5344CB8AC3E}">
        <p14:creationId xmlns:p14="http://schemas.microsoft.com/office/powerpoint/2010/main" val="2494093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2B5571CF-1A56-45E3-93D8-809EE204E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E635A-42D0-4C6B-82BA-0954ACFF95FA}" type="slidenum">
              <a:rPr lang="en-GB" smtClean="0"/>
              <a:t>6</a:t>
            </a:fld>
            <a:endParaRPr lang="en-GB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8B44948-431E-4904-B241-CDAF5ABA1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LAB.LOCAL - PRESENTACIÓN</a:t>
            </a:r>
            <a:endParaRPr lang="en-GB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D2820F-D88F-4756-8C29-0F4C35C598A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s-ES" sz="2000" dirty="0"/>
              <a:t>ENLACES DE DESCARGA:</a:t>
            </a:r>
            <a:endParaRPr lang="en-GB" sz="2000" dirty="0"/>
          </a:p>
        </p:txBody>
      </p:sp>
      <p:sp>
        <p:nvSpPr>
          <p:cNvPr id="13" name="CuadroTexto 10">
            <a:extLst>
              <a:ext uri="{FF2B5EF4-FFF2-40B4-BE49-F238E27FC236}">
                <a16:creationId xmlns:a16="http://schemas.microsoft.com/office/drawing/2014/main" id="{A1EB79E7-09C3-B4FC-EB96-5660DC21C3CF}"/>
              </a:ext>
            </a:extLst>
          </p:cNvPr>
          <p:cNvSpPr txBox="1"/>
          <p:nvPr/>
        </p:nvSpPr>
        <p:spPr>
          <a:xfrm>
            <a:off x="2785288" y="2545820"/>
            <a:ext cx="7432912" cy="11233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HelveticaNeueLT Com 45 Lt" panose="020B0403020202020204" pitchFamily="34" charset="0"/>
              </a:defRPr>
            </a:lvl1pPr>
          </a:lstStyle>
          <a:p>
            <a:pPr algn="ctr">
              <a:spcAft>
                <a:spcPts val="600"/>
              </a:spcAft>
              <a:buClr>
                <a:srgbClr val="FFC000"/>
              </a:buClr>
              <a:tabLst>
                <a:tab pos="265113" algn="l"/>
              </a:tabLst>
            </a:pPr>
            <a:r>
              <a:rPr lang="es-E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GUÍA PASO A PASO </a:t>
            </a:r>
            <a:r>
              <a:rPr lang="es-E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 DESPLIEGUE DE LA INFRAESTRUCTURA</a:t>
            </a:r>
          </a:p>
          <a:p>
            <a:pPr algn="ctr">
              <a:spcAft>
                <a:spcPts val="600"/>
              </a:spcAft>
              <a:buClr>
                <a:srgbClr val="FFC000"/>
              </a:buClr>
              <a:tabLst>
                <a:tab pos="265113" algn="l"/>
              </a:tabLst>
            </a:pPr>
            <a:r>
              <a:rPr lang="es-ES" sz="2800" b="1" dirty="0">
                <a:hlinkClick r:id="rId2" action="ppaction://hlinkfile"/>
              </a:rPr>
              <a:t>shorturl.at/moPRT</a:t>
            </a:r>
            <a:endParaRPr lang="es-ES" sz="2800" b="1" dirty="0"/>
          </a:p>
          <a:p>
            <a:pPr algn="ctr">
              <a:spcAft>
                <a:spcPts val="600"/>
              </a:spcAft>
              <a:buClr>
                <a:srgbClr val="FFC000"/>
              </a:buClr>
              <a:tabLst>
                <a:tab pos="265113" algn="l"/>
              </a:tabLst>
            </a:pPr>
            <a:r>
              <a:rPr lang="es-ES" sz="1100" dirty="0">
                <a:hlinkClick r:id="rId3"/>
              </a:rPr>
              <a:t>https://drive.google.com/drive/folders/1k1nRb2h6DKwQt09gAbClz_cPdwYAskbI?usp=sharing</a:t>
            </a:r>
            <a:endParaRPr lang="es-ES" sz="1100" dirty="0"/>
          </a:p>
        </p:txBody>
      </p:sp>
      <p:pic>
        <p:nvPicPr>
          <p:cNvPr id="1026" name="Picture 2" descr="Obsidian - Apps en Google Play">
            <a:extLst>
              <a:ext uri="{FF2B5EF4-FFF2-40B4-BE49-F238E27FC236}">
                <a16:creationId xmlns:a16="http://schemas.microsoft.com/office/drawing/2014/main" id="{B46F958B-D35E-53D8-A1F5-1AB1107BF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457" y="2174127"/>
            <a:ext cx="1481831" cy="1481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EA09F29-DDE6-5CED-A5ED-476537F43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508" y="4187552"/>
            <a:ext cx="1564501" cy="156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10">
            <a:extLst>
              <a:ext uri="{FF2B5EF4-FFF2-40B4-BE49-F238E27FC236}">
                <a16:creationId xmlns:a16="http://schemas.microsoft.com/office/drawing/2014/main" id="{A831392B-4E97-D3D2-BAB9-DA49BBEA24E6}"/>
              </a:ext>
            </a:extLst>
          </p:cNvPr>
          <p:cNvSpPr txBox="1"/>
          <p:nvPr/>
        </p:nvSpPr>
        <p:spPr>
          <a:xfrm>
            <a:off x="2627052" y="4187552"/>
            <a:ext cx="81504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HelveticaNeueLT Com 45 Lt" panose="020B0403020202020204" pitchFamily="34" charset="0"/>
              </a:defRPr>
            </a:lvl1pPr>
          </a:lstStyle>
          <a:p>
            <a:pPr algn="ctr">
              <a:spcAft>
                <a:spcPts val="600"/>
              </a:spcAft>
              <a:buClr>
                <a:srgbClr val="FFC000"/>
              </a:buClr>
              <a:tabLst>
                <a:tab pos="265113" algn="l"/>
              </a:tabLst>
            </a:pPr>
            <a:r>
              <a:rPr lang="es-E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MÁQUINAS VIRTUALES </a:t>
            </a:r>
            <a:r>
              <a:rPr lang="es-E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UTILIZAR </a:t>
            </a:r>
          </a:p>
          <a:p>
            <a:pPr algn="ctr">
              <a:spcAft>
                <a:spcPts val="600"/>
              </a:spcAft>
              <a:buClr>
                <a:srgbClr val="FFC000"/>
              </a:buClr>
              <a:tabLst>
                <a:tab pos="265113" algn="l"/>
              </a:tabLst>
            </a:pPr>
            <a:r>
              <a:rPr lang="es-E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DURANTE EL TALLER (</a:t>
            </a:r>
            <a:r>
              <a:rPr lang="es-E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VPS, LAPTOP</a:t>
            </a:r>
            <a:r>
              <a:rPr lang="es-E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  <a:p>
            <a:pPr algn="ctr">
              <a:spcAft>
                <a:spcPts val="600"/>
              </a:spcAft>
              <a:buClr>
                <a:srgbClr val="FFC000"/>
              </a:buClr>
              <a:tabLst>
                <a:tab pos="265113" algn="l"/>
              </a:tabLst>
            </a:pPr>
            <a:r>
              <a:rPr lang="es-ES" sz="2800" b="1" dirty="0">
                <a:hlinkClick r:id="rId6" action="ppaction://hlinkfile"/>
              </a:rPr>
              <a:t>shorturl.at/mADH4</a:t>
            </a:r>
            <a:endParaRPr lang="es-ES" sz="2800" b="1" dirty="0"/>
          </a:p>
          <a:p>
            <a:pPr algn="ctr">
              <a:spcAft>
                <a:spcPts val="600"/>
              </a:spcAft>
              <a:buClr>
                <a:srgbClr val="FFC000"/>
              </a:buClr>
              <a:tabLst>
                <a:tab pos="265113" algn="l"/>
              </a:tabLst>
            </a:pPr>
            <a:r>
              <a:rPr lang="es-E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s-ES" sz="1100" dirty="0">
                <a:hlinkClick r:id="rId7"/>
              </a:rPr>
              <a:t>https://drive.google.com/drive/folders/1YbdjxUnHZsy5Cmj2q52chs8u_TniWMBs?usp=sharing</a:t>
            </a:r>
            <a:endParaRPr lang="es-E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>
              <a:spcAft>
                <a:spcPts val="600"/>
              </a:spcAft>
              <a:buClr>
                <a:srgbClr val="FFC000"/>
              </a:buClr>
              <a:tabLst>
                <a:tab pos="265113" algn="l"/>
              </a:tabLst>
            </a:pPr>
            <a:endParaRPr lang="es-ES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124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32825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C300"/>
        </a:solidFill>
        <a:ln>
          <a:solidFill>
            <a:srgbClr val="FFC3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23937</TotalTime>
  <Words>417</Words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Gilmer Bold</vt:lpstr>
      <vt:lpstr>Helvetica</vt:lpstr>
      <vt:lpstr>Helvetica Neue</vt:lpstr>
      <vt:lpstr>HelveticaNeueLT Com 45 Lt</vt:lpstr>
      <vt:lpstr>Wingdings</vt:lpstr>
      <vt:lpstr>Tema de Office</vt:lpstr>
      <vt:lpstr>Diseño personalizado</vt:lpstr>
      <vt:lpstr>PowerPoint Presentation</vt:lpstr>
      <vt:lpstr>LAB.LOCAL - PRESENTACIÓN</vt:lpstr>
      <vt:lpstr>PowerPoint Presentation</vt:lpstr>
      <vt:lpstr>LAB.LOCAL - PRESENTACIÓN</vt:lpstr>
      <vt:lpstr>LAB.LOCAL - PRESENTACIÓN</vt:lpstr>
      <vt:lpstr>LAB.LOCAL - PRESENTACIÓN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2020-08-27T07:12:46Z</dcterms:created>
  <dcterms:modified xsi:type="dcterms:W3CDTF">2022-11-09T11:30:27Z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3295685-2385-4a6a-8368-cb4a937acc28_Enabled">
    <vt:lpwstr>true</vt:lpwstr>
  </property>
  <property fmtid="{D5CDD505-2E9C-101B-9397-08002B2CF9AE}" pid="3" name="MSIP_Label_03295685-2385-4a6a-8368-cb4a937acc28_SetDate">
    <vt:lpwstr>2020-08-27T07:12:46Z</vt:lpwstr>
  </property>
  <property fmtid="{D5CDD505-2E9C-101B-9397-08002B2CF9AE}" pid="4" name="MSIP_Label_03295685-2385-4a6a-8368-cb4a937acc28_Method">
    <vt:lpwstr>Standard</vt:lpwstr>
  </property>
  <property fmtid="{D5CDD505-2E9C-101B-9397-08002B2CF9AE}" pid="5" name="MSIP_Label_03295685-2385-4a6a-8368-cb4a937acc28_Name">
    <vt:lpwstr>03295685-2385-4a6a-8368-cb4a937acc28</vt:lpwstr>
  </property>
  <property fmtid="{D5CDD505-2E9C-101B-9397-08002B2CF9AE}" pid="6" name="MSIP_Label_03295685-2385-4a6a-8368-cb4a937acc28_SiteId">
    <vt:lpwstr>c8e8bdb6-8e7c-41d5-bc41-37fff3c33b75</vt:lpwstr>
  </property>
  <property fmtid="{D5CDD505-2E9C-101B-9397-08002B2CF9AE}" pid="7" name="MSIP_Label_03295685-2385-4a6a-8368-cb4a937acc28_ActionId">
    <vt:lpwstr>04a6c624-30f7-47f5-9869-7a92f688ddab</vt:lpwstr>
  </property>
  <property fmtid="{D5CDD505-2E9C-101B-9397-08002B2CF9AE}" pid="8" name="MSIP_Label_03295685-2385-4a6a-8368-cb4a937acc28_ContentBits">
    <vt:lpwstr>0</vt:lpwstr>
  </property>
</Properties>
</file>